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2" r:id="rId4"/>
    <p:sldId id="265" r:id="rId5"/>
    <p:sldId id="266" r:id="rId6"/>
    <p:sldId id="267" r:id="rId7"/>
    <p:sldId id="268" r:id="rId8"/>
    <p:sldId id="261" r:id="rId9"/>
    <p:sldId id="269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3AD14-09C4-4FDC-AECE-B9AA519421E6}" type="datetimeFigureOut">
              <a:rPr lang="es-CO" smtClean="0"/>
              <a:pPr/>
              <a:t>20/10/2013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CCF0E6-885C-48D3-B457-9AEE44095DC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3AD14-09C4-4FDC-AECE-B9AA519421E6}" type="datetimeFigureOut">
              <a:rPr lang="es-CO" smtClean="0"/>
              <a:pPr/>
              <a:t>20/10/2013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CCF0E6-885C-48D3-B457-9AEE44095DC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3AD14-09C4-4FDC-AECE-B9AA519421E6}" type="datetimeFigureOut">
              <a:rPr lang="es-CO" smtClean="0"/>
              <a:pPr/>
              <a:t>20/10/2013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CCF0E6-885C-48D3-B457-9AEE44095DC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3AD14-09C4-4FDC-AECE-B9AA519421E6}" type="datetimeFigureOut">
              <a:rPr lang="es-CO" smtClean="0"/>
              <a:pPr/>
              <a:t>20/10/2013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CCF0E6-885C-48D3-B457-9AEE44095DC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3AD14-09C4-4FDC-AECE-B9AA519421E6}" type="datetimeFigureOut">
              <a:rPr lang="es-CO" smtClean="0"/>
              <a:pPr/>
              <a:t>20/10/2013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CCF0E6-885C-48D3-B457-9AEE44095DC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3AD14-09C4-4FDC-AECE-B9AA519421E6}" type="datetimeFigureOut">
              <a:rPr lang="es-CO" smtClean="0"/>
              <a:pPr/>
              <a:t>20/10/2013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CCF0E6-885C-48D3-B457-9AEE44095DC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3AD14-09C4-4FDC-AECE-B9AA519421E6}" type="datetimeFigureOut">
              <a:rPr lang="es-CO" smtClean="0"/>
              <a:pPr/>
              <a:t>20/10/2013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CCF0E6-885C-48D3-B457-9AEE44095DC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3AD14-09C4-4FDC-AECE-B9AA519421E6}" type="datetimeFigureOut">
              <a:rPr lang="es-CO" smtClean="0"/>
              <a:pPr/>
              <a:t>20/10/2013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CCF0E6-885C-48D3-B457-9AEE44095DC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3AD14-09C4-4FDC-AECE-B9AA519421E6}" type="datetimeFigureOut">
              <a:rPr lang="es-CO" smtClean="0"/>
              <a:pPr/>
              <a:t>20/10/2013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CCF0E6-885C-48D3-B457-9AEE44095DC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3AD14-09C4-4FDC-AECE-B9AA519421E6}" type="datetimeFigureOut">
              <a:rPr lang="es-CO" smtClean="0"/>
              <a:pPr/>
              <a:t>20/10/2013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CCF0E6-885C-48D3-B457-9AEE44095DC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3AD14-09C4-4FDC-AECE-B9AA519421E6}" type="datetimeFigureOut">
              <a:rPr lang="es-CO" smtClean="0"/>
              <a:pPr/>
              <a:t>20/10/2013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CCF0E6-885C-48D3-B457-9AEE44095DC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F83AD14-09C4-4FDC-AECE-B9AA519421E6}" type="datetimeFigureOut">
              <a:rPr lang="es-CO" smtClean="0"/>
              <a:pPr/>
              <a:t>20/10/2013</a:t>
            </a:fld>
            <a:endParaRPr lang="es-CO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CCF0E6-885C-48D3-B457-9AEE44095DC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josedanielscout.jimdo.com/" TargetMode="External"/><Relationship Id="rId2" Type="http://schemas.openxmlformats.org/officeDocument/2006/relationships/hyperlink" Target="http://hotamy.jimdo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lonhogar.net/que_estudiar/testvoc3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72400" cy="2671780"/>
          </a:xfrm>
        </p:spPr>
        <p:txBody>
          <a:bodyPr>
            <a:prstTxWarp prst="textWave1">
              <a:avLst/>
            </a:prstTxWarp>
            <a:normAutofit fontScale="90000"/>
          </a:bodyPr>
          <a:lstStyle/>
          <a:p>
            <a:r>
              <a:rPr lang="es-CO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AREAS Y CARRERAS QUE SE RELACIONAN CON LAS MEDIAS TECNICAS</a:t>
            </a:r>
            <a:endParaRPr lang="es-CO" dirty="0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i="1" u="sng" dirty="0" smtClean="0"/>
              <a:t>QUE ES</a:t>
            </a:r>
            <a:endParaRPr lang="es-CO" b="1" i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CO" sz="5400" dirty="0" smtClean="0"/>
              <a:t>RECORDEMOS QUE:</a:t>
            </a:r>
          </a:p>
          <a:p>
            <a:r>
              <a:rPr lang="es-CO" sz="5400" dirty="0" smtClean="0"/>
              <a:t>Multimedia </a:t>
            </a:r>
            <a:r>
              <a:rPr lang="es-CO" sz="5400" dirty="0"/>
              <a:t>se compone de combinaciones entrelazadas de elementos de texto, arte gráfico, sonido, animación y video</a:t>
            </a:r>
          </a:p>
        </p:txBody>
      </p:sp>
    </p:spTree>
    <p:extLst>
      <p:ext uri="{BB962C8B-B14F-4D97-AF65-F5344CB8AC3E}">
        <p14:creationId xmlns="" xmlns:p14="http://schemas.microsoft.com/office/powerpoint/2010/main" val="4169501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6133"/>
            <a:ext cx="8229600" cy="1143000"/>
          </a:xfrm>
        </p:spPr>
        <p:txBody>
          <a:bodyPr/>
          <a:lstStyle/>
          <a:p>
            <a:r>
              <a:rPr lang="es-CO" dirty="0" smtClean="0"/>
              <a:t>CARPETA DE EVIDENCIAS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052736"/>
            <a:ext cx="8329642" cy="5257800"/>
          </a:xfrm>
        </p:spPr>
        <p:txBody>
          <a:bodyPr>
            <a:normAutofit fontScale="92500"/>
          </a:bodyPr>
          <a:lstStyle/>
          <a:p>
            <a:r>
              <a:rPr lang="es-CO" dirty="0" smtClean="0"/>
              <a:t>Son todos los elementos que nos dan nota como: talleres, tareas, consultas, gráficos etc.</a:t>
            </a:r>
          </a:p>
          <a:p>
            <a:r>
              <a:rPr lang="es-CO" dirty="0" smtClean="0"/>
              <a:t>En cualquier media técnica las evidencias tienen que ser físicas y en un folder y al finalizar el año el SENA las revisa.</a:t>
            </a:r>
          </a:p>
          <a:p>
            <a:r>
              <a:rPr lang="es-CO" dirty="0" smtClean="0"/>
              <a:t>En MULTIMEDIA todas las evidencias las llevamos en una página web o blog, es cero papel y todo lo guardamos en Internet sin gastar dinero en fotocopias o papel.</a:t>
            </a:r>
          </a:p>
          <a:p>
            <a:r>
              <a:rPr lang="es-CO" dirty="0" smtClean="0">
                <a:hlinkClick r:id="rId2"/>
              </a:rPr>
              <a:t>hotamy.jimdo.com</a:t>
            </a:r>
            <a:endParaRPr lang="es-CO" dirty="0" smtClean="0"/>
          </a:p>
          <a:p>
            <a:r>
              <a:rPr lang="es-CO" dirty="0">
                <a:hlinkClick r:id="rId3"/>
              </a:rPr>
              <a:t>http://josedanielscout.jimdo.com/</a:t>
            </a:r>
            <a:endParaRPr lang="es-CO" dirty="0" smtClean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2004492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28572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/>
              <a:t>CARRERAS Y A QUE MEDIA TECNICA LE SIRVEN?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600200"/>
            <a:ext cx="8501122" cy="49720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CO" b="1" dirty="0" smtClean="0"/>
              <a:t>(DISEÑO DE MULTIMEDIA) </a:t>
            </a:r>
          </a:p>
          <a:p>
            <a:pPr algn="ctr">
              <a:buNone/>
            </a:pPr>
            <a:r>
              <a:rPr lang="es-CO" b="1" dirty="0" smtClean="0"/>
              <a:t>AREAS: SISTEMAS, ARTISTICA  Y ESPAÑOL</a:t>
            </a:r>
            <a:endParaRPr lang="es-CO" dirty="0" smtClean="0"/>
          </a:p>
          <a:p>
            <a:r>
              <a:rPr lang="es-CO" dirty="0" smtClean="0"/>
              <a:t>Ingeniero informática, ciencias de la comunicación</a:t>
            </a:r>
            <a:r>
              <a:rPr lang="es-CO" b="1" dirty="0" smtClean="0"/>
              <a:t>, </a:t>
            </a:r>
            <a:r>
              <a:rPr lang="es-CO" dirty="0" smtClean="0"/>
              <a:t>ingeniero civil industrial</a:t>
            </a:r>
          </a:p>
          <a:p>
            <a:r>
              <a:rPr lang="es-CO" dirty="0" smtClean="0"/>
              <a:t>Licenciado en sistemas de información, arquitecto, diseño grafico, licenciatura en Educación musical, licenciatura en artes plásticas, interpretación musical, ingeniero en informática, ciencias de la computación, periodista, publicista, 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/>
              <a:t>CARRERAS Y A QUE MEDIA TECNICA LE SIRVEN?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46974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CO" b="1" dirty="0" smtClean="0"/>
              <a:t>(LOGISTICA EMPRESARIAL) </a:t>
            </a:r>
          </a:p>
          <a:p>
            <a:pPr>
              <a:buNone/>
            </a:pPr>
            <a:r>
              <a:rPr lang="es-CO" b="1" dirty="0" smtClean="0"/>
              <a:t>  AREAS: </a:t>
            </a:r>
            <a:r>
              <a:rPr lang="es-CO" sz="2800" b="1" dirty="0" smtClean="0"/>
              <a:t>EMPRENDIMIENTO, MATEMATICAS, ESPAÑOL</a:t>
            </a:r>
            <a:endParaRPr lang="es-CO" sz="2800" dirty="0" smtClean="0"/>
          </a:p>
          <a:p>
            <a:r>
              <a:rPr lang="es-CO" dirty="0" smtClean="0"/>
              <a:t>Abogado, contador, administrador de empresas, hotelería y turismo, comercio internacional, relaciones comerciales,, licenciado en finanzas, ingeniero comercial licenciado en economía, abogado, licenciado en ciencias políticas, licenciado en matemáticas, 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/>
              <a:t>CARRERAS Y A QUE MEDIA TECNICA LE SIRVEN?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CO" b="1" dirty="0" smtClean="0"/>
              <a:t>GASTRONOMIA </a:t>
            </a:r>
          </a:p>
          <a:p>
            <a:pPr>
              <a:buNone/>
            </a:pPr>
            <a:r>
              <a:rPr lang="es-CO" b="1" dirty="0" smtClean="0"/>
              <a:t>AREAS: QUIMICA, CIENCIAS, BIOLOGIA</a:t>
            </a:r>
            <a:endParaRPr lang="es-CO" dirty="0" smtClean="0"/>
          </a:p>
          <a:p>
            <a:r>
              <a:rPr lang="es-CO" dirty="0" smtClean="0"/>
              <a:t>Química y alimentos, ciencias biológicas, química farmacéutica, ingeniero en alimentos, enfermería, nutrición, veterinaria</a:t>
            </a:r>
          </a:p>
          <a:p>
            <a:endParaRPr lang="es-CO" dirty="0" smtClean="0"/>
          </a:p>
          <a:p>
            <a:pPr>
              <a:buNone/>
            </a:pPr>
            <a:r>
              <a:rPr lang="es-CO" dirty="0" smtClean="0"/>
              <a:t>LINK PARA SABER CUAL ES SU ORIENTACION PROFESIONAL </a:t>
            </a:r>
            <a:r>
              <a:rPr lang="es-CO" u="sng" dirty="0" smtClean="0">
                <a:hlinkClick r:id="rId2"/>
              </a:rPr>
              <a:t>http://www.salonhogar.net/que_estudiar/testvoc3.html</a:t>
            </a:r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CARRERAS Y A QUE MEDIA TECNICA LE SIRVEN?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46974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CO" b="1" dirty="0" smtClean="0"/>
              <a:t>TODAS LAS MEDIAS TECNICAS LE SIRVEN ESTAS MEDIAS TECNICAS</a:t>
            </a:r>
            <a:endParaRPr lang="es-CO" dirty="0" smtClean="0"/>
          </a:p>
          <a:p>
            <a:r>
              <a:rPr lang="es-CO" dirty="0" err="1" smtClean="0"/>
              <a:t>Educacion</a:t>
            </a:r>
            <a:r>
              <a:rPr lang="es-CO" dirty="0" smtClean="0"/>
              <a:t> física, bibliotecología y documentación, psicología, trabajo social, lengua extranjera, profesor en educación, Astronomía, filosofía, español, religión, enfermería, médico, zoología, </a:t>
            </a:r>
            <a:r>
              <a:rPr lang="es-CO" dirty="0" err="1" smtClean="0"/>
              <a:t>fisica</a:t>
            </a:r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1051560"/>
          </a:xfrm>
        </p:spPr>
        <p:txBody>
          <a:bodyPr/>
          <a:lstStyle/>
          <a:p>
            <a:pPr algn="ctr"/>
            <a:r>
              <a:rPr lang="es-CO" b="1" dirty="0" smtClean="0"/>
              <a:t>EXPERIENCIAS GRADO 10ª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71612"/>
            <a:ext cx="8329642" cy="4525963"/>
          </a:xfrm>
        </p:spPr>
        <p:txBody>
          <a:bodyPr/>
          <a:lstStyle/>
          <a:p>
            <a:r>
              <a:rPr lang="es-CO" dirty="0" smtClean="0"/>
              <a:t>Cómo nos ha parecido la modalidad:</a:t>
            </a:r>
          </a:p>
          <a:p>
            <a:r>
              <a:rPr lang="es-CO" dirty="0" smtClean="0"/>
              <a:t>Qué tanto han aprendido</a:t>
            </a:r>
          </a:p>
          <a:p>
            <a:r>
              <a:rPr lang="es-CO" dirty="0" smtClean="0"/>
              <a:t>Cómo ha sido la responsabilidad</a:t>
            </a:r>
          </a:p>
          <a:p>
            <a:r>
              <a:rPr lang="es-CO" dirty="0" smtClean="0"/>
              <a:t>Cómo realizamos el trabajo por proyectos</a:t>
            </a:r>
          </a:p>
          <a:p>
            <a:r>
              <a:rPr lang="es-CO" dirty="0" smtClean="0"/>
              <a:t>Cómo ha repartido el tiempo para estudiar la media técnica y el académico</a:t>
            </a:r>
          </a:p>
          <a:p>
            <a:r>
              <a:rPr lang="es-CO" dirty="0" smtClean="0"/>
              <a:t>Se siente contento?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928670"/>
            <a:ext cx="8183880" cy="357190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sz="4000" dirty="0" smtClean="0"/>
              <a:t>MENSAJE</a:t>
            </a:r>
            <a:br>
              <a:rPr lang="es-CO" sz="4000" dirty="0" smtClean="0"/>
            </a:br>
            <a:endParaRPr lang="es-CO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000108"/>
            <a:ext cx="8183880" cy="6113358"/>
          </a:xfrm>
        </p:spPr>
        <p:txBody>
          <a:bodyPr>
            <a:normAutofit/>
          </a:bodyPr>
          <a:lstStyle/>
          <a:p>
            <a:r>
              <a:rPr lang="es-CO" sz="3200" dirty="0" smtClean="0"/>
              <a:t>“</a:t>
            </a:r>
            <a:r>
              <a:rPr lang="es-CO" sz="3200" dirty="0" smtClean="0"/>
              <a:t>No te rindas, por favor no cedas aunque el frío queme, aunque el miedo muerda, aunque el sol se ponga y se calle el viento. Aún hay fuego en tu alma, aún hay vida en tus sueños, porque cada día es un comienzo nuevo, porque ésta es la hora y el mejor momento”.</a:t>
            </a:r>
            <a:br>
              <a:rPr lang="es-CO" sz="3200" dirty="0" smtClean="0"/>
            </a:br>
            <a:endParaRPr lang="es-CO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140</TotalTime>
  <Words>448</Words>
  <Application>Microsoft Office PowerPoint</Application>
  <PresentationFormat>Presentación en pantalla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Aspecto</vt:lpstr>
      <vt:lpstr>AREAS Y CARRERAS QUE SE RELACIONAN CON LAS MEDIAS TECNICAS</vt:lpstr>
      <vt:lpstr>QUE ES</vt:lpstr>
      <vt:lpstr>CARPETA DE EVIDENCIAS</vt:lpstr>
      <vt:lpstr>CARRERAS Y A QUE MEDIA TECNICA LE SIRVEN?</vt:lpstr>
      <vt:lpstr>CARRERAS Y A QUE MEDIA TECNICA LE SIRVEN?</vt:lpstr>
      <vt:lpstr>CARRERAS Y A QUE MEDIA TECNICA LE SIRVEN?</vt:lpstr>
      <vt:lpstr>CARRERAS Y A QUE MEDIA TECNICA LE SIRVEN?</vt:lpstr>
      <vt:lpstr>EXPERIENCIAS GRADO 10ª</vt:lpstr>
      <vt:lpstr>                MENSAJE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DE SOFTWARE</dc:title>
  <dc:creator>USUARIO</dc:creator>
  <cp:lastModifiedBy>SMMASTER</cp:lastModifiedBy>
  <cp:revision>22</cp:revision>
  <dcterms:created xsi:type="dcterms:W3CDTF">2010-08-25T16:35:27Z</dcterms:created>
  <dcterms:modified xsi:type="dcterms:W3CDTF">2013-10-20T18:29:08Z</dcterms:modified>
</cp:coreProperties>
</file>