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A4A574-AF07-4BA7-B627-D987A31E2DD8}" type="datetimeFigureOut">
              <a:rPr lang="es-ES_tradnl" smtClean="0"/>
              <a:pPr/>
              <a:t>17/10/2013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F16BC9-9197-4DE4-9408-B07680AEB7F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_tradnl" sz="4800" b="1" dirty="0" smtClean="0"/>
          </a:p>
          <a:p>
            <a:pPr algn="ctr">
              <a:buNone/>
            </a:pPr>
            <a:r>
              <a:rPr lang="es-ES_tradnl" sz="4800" b="1" dirty="0" smtClean="0"/>
              <a:t>EMPALME MEDIAS TECNICAS</a:t>
            </a:r>
            <a:endParaRPr lang="es-ES_tradnl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323438"/>
          </a:xfrm>
        </p:spPr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357166"/>
            <a:ext cx="83582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400" b="1" dirty="0" smtClean="0"/>
              <a:t>Qué es articulación?</a:t>
            </a:r>
          </a:p>
          <a:p>
            <a:pPr marL="342900" indent="-342900">
              <a:buAutoNum type="arabicPeriod"/>
            </a:pPr>
            <a:endParaRPr lang="es-ES_tradnl" sz="2400" b="1" dirty="0" smtClean="0"/>
          </a:p>
          <a:p>
            <a:pPr marL="342900" indent="-342900">
              <a:buAutoNum type="arabicPeriod"/>
            </a:pPr>
            <a:r>
              <a:rPr lang="es-ES_tradnl" sz="2400" b="1" dirty="0" smtClean="0"/>
              <a:t>Qué es el SENA?</a:t>
            </a:r>
          </a:p>
          <a:p>
            <a:pPr marL="342900" indent="-342900">
              <a:buAutoNum type="arabicPeriod"/>
            </a:pPr>
            <a:endParaRPr lang="es-ES_tradnl" sz="2400" b="1" dirty="0" smtClean="0"/>
          </a:p>
          <a:p>
            <a:pPr marL="342900" indent="-342900">
              <a:buAutoNum type="arabicPeriod"/>
            </a:pPr>
            <a:r>
              <a:rPr lang="es-ES_tradnl" sz="2400" b="1" dirty="0" smtClean="0"/>
              <a:t>Por qué el Colegio eligió la articulación con el SENA?</a:t>
            </a:r>
          </a:p>
          <a:p>
            <a:pPr marL="457200" indent="-457200">
              <a:buFont typeface="+mj-lt"/>
              <a:buAutoNum type="arabicPeriod"/>
            </a:pPr>
            <a:endParaRPr lang="es-ES_tradnl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400" b="1" dirty="0" smtClean="0"/>
              <a:t>Es </a:t>
            </a:r>
            <a:r>
              <a:rPr lang="es-ES_tradnl" sz="2400" b="1" dirty="0" err="1" smtClean="0"/>
              <a:t>dificil</a:t>
            </a:r>
            <a:r>
              <a:rPr lang="es-ES_tradnl" sz="2400" b="1" dirty="0" smtClean="0"/>
              <a:t> continuar en el SENA  una vez termine 11ª?</a:t>
            </a:r>
          </a:p>
          <a:p>
            <a:pPr marL="457200" indent="-457200">
              <a:buFont typeface="+mj-lt"/>
              <a:buAutoNum type="arabicPeriod"/>
            </a:pPr>
            <a:endParaRPr lang="es-ES_tradnl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400" b="1" dirty="0" smtClean="0"/>
              <a:t>Qué título obtiene los estudiantes cuando salgan del SENA?</a:t>
            </a:r>
          </a:p>
          <a:p>
            <a:pPr marL="457200" indent="-457200">
              <a:buFont typeface="+mj-lt"/>
              <a:buAutoNum type="arabicPeriod"/>
            </a:pPr>
            <a:endParaRPr lang="es-ES_tradnl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400" b="1" dirty="0" smtClean="0"/>
              <a:t>Cuales son las 4 modalidades que ofrece el Colegio y cuales son sus docentes?</a:t>
            </a:r>
          </a:p>
          <a:p>
            <a:pPr marL="342900" indent="-342900"/>
            <a:endParaRPr lang="es-ES_tradnl" sz="2400" b="1" dirty="0" smtClean="0"/>
          </a:p>
          <a:p>
            <a:pPr marL="342900" indent="-342900">
              <a:buAutoNum type="arabicPeriod"/>
            </a:pPr>
            <a:endParaRPr lang="es-ES_tradnl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400" b="1" dirty="0" smtClean="0"/>
              <a:t>7. </a:t>
            </a:r>
            <a:r>
              <a:rPr lang="es-ES_tradnl" sz="3200" b="1" dirty="0" smtClean="0"/>
              <a:t>De qué trata la modalidad diseño de multimedia?</a:t>
            </a:r>
          </a:p>
          <a:p>
            <a:pPr>
              <a:buNone/>
            </a:pPr>
            <a:r>
              <a:rPr lang="es-ES_tradnl" sz="3200" b="1" dirty="0" smtClean="0"/>
              <a:t>8. Qué requisitos debe tener el estudiante para esta modalidad?</a:t>
            </a:r>
          </a:p>
          <a:p>
            <a:pPr>
              <a:buNone/>
            </a:pPr>
            <a:r>
              <a:rPr lang="es-ES_tradnl" sz="3200" b="1" dirty="0" smtClean="0"/>
              <a:t>9. En qué se pude desempeñar un diseñador de multimedia</a:t>
            </a:r>
          </a:p>
          <a:p>
            <a:pPr>
              <a:buNone/>
            </a:pPr>
            <a:r>
              <a:rPr lang="es-ES_tradnl" sz="3200" b="1" dirty="0" smtClean="0"/>
              <a:t>10. Cual es el horario de la media técnica</a:t>
            </a:r>
          </a:p>
          <a:p>
            <a:pPr>
              <a:buNone/>
            </a:pPr>
            <a:r>
              <a:rPr lang="es-ES_tradnl" sz="3200" b="1" dirty="0" smtClean="0"/>
              <a:t>11. Por qué el SENA exige trabajo en equipos</a:t>
            </a:r>
          </a:p>
          <a:p>
            <a:pPr lvl="1"/>
            <a:endParaRPr lang="es-ES_tradnl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800" b="1" dirty="0" smtClean="0"/>
              <a:t>12. Trabajo por proyecto: Qué es y Cómo es el acompañamiento para realizarlo</a:t>
            </a:r>
          </a:p>
          <a:p>
            <a:pPr>
              <a:buNone/>
            </a:pPr>
            <a:r>
              <a:rPr lang="es-ES_tradnl" sz="2800" b="1" dirty="0" smtClean="0"/>
              <a:t>13. Qué es Carpeta de evidencias</a:t>
            </a:r>
          </a:p>
          <a:p>
            <a:pPr>
              <a:buNone/>
            </a:pPr>
            <a:r>
              <a:rPr lang="es-ES_tradnl" sz="2800" b="1" dirty="0" smtClean="0"/>
              <a:t>14. Por qué se dice que el estudio del SENA es Orientación hacia el empleo</a:t>
            </a:r>
            <a:r>
              <a:rPr lang="es-ES_tradnl" sz="2800" b="1" dirty="0" smtClean="0"/>
              <a:t>.</a:t>
            </a:r>
          </a:p>
          <a:p>
            <a:pPr>
              <a:buNone/>
            </a:pPr>
            <a:r>
              <a:rPr lang="es-ES_tradnl" sz="2800" b="1" dirty="0" smtClean="0"/>
              <a:t>15. </a:t>
            </a:r>
            <a:r>
              <a:rPr lang="es-ES" sz="2800" dirty="0" smtClean="0"/>
              <a:t>Al enviar un correo electrónico hay una opción que la persona que lo recibe no ve el </a:t>
            </a:r>
            <a:r>
              <a:rPr lang="es-ES" sz="2800" dirty="0" smtClean="0"/>
              <a:t>destinatario cual es?</a:t>
            </a:r>
          </a:p>
          <a:p>
            <a:pPr>
              <a:buNone/>
            </a:pPr>
            <a:r>
              <a:rPr lang="es-ES" sz="2800" dirty="0" smtClean="0"/>
              <a:t>16. </a:t>
            </a:r>
            <a:r>
              <a:rPr lang="es-ES" sz="2800" dirty="0" smtClean="0"/>
              <a:t>Para la seguridad en internet utilizamos dos factores </a:t>
            </a:r>
            <a:r>
              <a:rPr lang="es-ES" sz="2800" dirty="0" smtClean="0"/>
              <a:t>cuales son:</a:t>
            </a:r>
          </a:p>
          <a:p>
            <a:pPr>
              <a:buNone/>
            </a:pPr>
            <a:r>
              <a:rPr lang="es-ES" sz="2800" dirty="0" smtClean="0"/>
              <a:t>17. </a:t>
            </a:r>
            <a:r>
              <a:rPr lang="es-ES" sz="2800" dirty="0" smtClean="0"/>
              <a:t>Un correo está compuesto por:</a:t>
            </a:r>
            <a:endParaRPr lang="es-CO" sz="2800" dirty="0" smtClean="0"/>
          </a:p>
          <a:p>
            <a:pPr>
              <a:buNone/>
            </a:pPr>
            <a:endParaRPr lang="es-ES_tradnl" sz="2800" b="1" dirty="0" smtClean="0"/>
          </a:p>
          <a:p>
            <a:endParaRPr lang="es-ES_tradnl" sz="4000" b="1" dirty="0" smtClean="0"/>
          </a:p>
          <a:p>
            <a:endParaRPr lang="es-ES_tradnl" sz="2400" b="1" dirty="0" smtClean="0"/>
          </a:p>
          <a:p>
            <a:endParaRPr lang="es-ES_tradnl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7200" dirty="0" smtClean="0"/>
              <a:t>MENSAJE</a:t>
            </a:r>
            <a:endParaRPr lang="es-CO" sz="7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 smtClean="0"/>
              <a:t>“No te rindas, por favor no cedas aunque el frío queme, aunque el miedo muerda, aunque el sol se ponga y se calle el viento. Aún hay fuego en tu alma, aún hay vida en tus sueños, porque cada día es un comienzo nuevo, porque ésta es la hora y el mejor momento”.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259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Diapositiva 1</vt:lpstr>
      <vt:lpstr> </vt:lpstr>
      <vt:lpstr>Diapositiva 3</vt:lpstr>
      <vt:lpstr>Diapositiva 4</vt:lpstr>
      <vt:lpstr>MENSAJE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SMMASTER</cp:lastModifiedBy>
  <cp:revision>12</cp:revision>
  <dcterms:created xsi:type="dcterms:W3CDTF">2010-09-13T01:52:03Z</dcterms:created>
  <dcterms:modified xsi:type="dcterms:W3CDTF">2013-10-18T01:18:04Z</dcterms:modified>
</cp:coreProperties>
</file>