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4C47-C6AA-41F9-BBA3-7BD479A691B8}" type="datetimeFigureOut">
              <a:rPr lang="es-ES_tradnl" smtClean="0"/>
              <a:pPr/>
              <a:t>15/04/2013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9F0D-9CAA-4564-BBDE-63F6029A2AF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3957630" y="1457308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fgsdfgsfg</a:t>
            </a:r>
            <a:endParaRPr lang="es-ES_tradnl" dirty="0"/>
          </a:p>
        </p:txBody>
      </p:sp>
      <p:sp>
        <p:nvSpPr>
          <p:cNvPr id="8" name="7 Rectángulo"/>
          <p:cNvSpPr/>
          <p:nvPr/>
        </p:nvSpPr>
        <p:spPr>
          <a:xfrm>
            <a:off x="357158" y="4000504"/>
            <a:ext cx="3857652" cy="857256"/>
          </a:xfrm>
          <a:prstGeom prst="rect">
            <a:avLst/>
          </a:prstGeom>
          <a:solidFill>
            <a:schemeClr val="tx1"/>
          </a:solidFill>
          <a:ln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b="100000"/>
              </a:path>
              <a:tileRect t="-100000" r="-10000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1000100" y="2571744"/>
            <a:ext cx="7500990" cy="2500330"/>
            <a:chOff x="1285852" y="714356"/>
            <a:chExt cx="7500990" cy="4000528"/>
          </a:xfrm>
        </p:grpSpPr>
        <p:sp>
          <p:nvSpPr>
            <p:cNvPr id="5" name="4 Rectángulo"/>
            <p:cNvSpPr/>
            <p:nvPr/>
          </p:nvSpPr>
          <p:spPr>
            <a:xfrm>
              <a:off x="1285852" y="714356"/>
              <a:ext cx="3071834" cy="857256"/>
            </a:xfrm>
            <a:prstGeom prst="rect">
              <a:avLst/>
            </a:prstGeom>
            <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l="100000" b="100000"/>
                </a:path>
                <a:tileRect t="-100000" r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/>
                <a:t>Cuando la aurora</a:t>
              </a:r>
              <a:endParaRPr lang="es-ES_tradnl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4857752" y="928670"/>
              <a:ext cx="3857652" cy="857256"/>
            </a:xfrm>
            <a:prstGeom prst="rect">
              <a:avLst/>
            </a:prstGeom>
            <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l="100000" b="100000"/>
                </a:path>
                <a:tileRect t="-100000" r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929190" y="3857628"/>
              <a:ext cx="3857652" cy="857256"/>
            </a:xfrm>
            <a:prstGeom prst="rect">
              <a:avLst/>
            </a:prstGeom>
            <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rect">
                  <a:fillToRect l="100000" b="100000"/>
                </a:path>
                <a:tileRect t="-100000" r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10" name="9 Conector recto"/>
            <p:cNvCxnSpPr/>
            <p:nvPr/>
          </p:nvCxnSpPr>
          <p:spPr>
            <a:xfrm rot="5400000">
              <a:off x="785786" y="2571744"/>
              <a:ext cx="2643206" cy="928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>
              <a:endCxn id="7" idx="0"/>
            </p:cNvCxnSpPr>
            <p:nvPr/>
          </p:nvCxnSpPr>
          <p:spPr>
            <a:xfrm rot="16200000" flipH="1">
              <a:off x="5429256" y="2428868"/>
              <a:ext cx="2071702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>
              <a:stCxn id="5" idx="3"/>
            </p:cNvCxnSpPr>
            <p:nvPr/>
          </p:nvCxnSpPr>
          <p:spPr>
            <a:xfrm flipV="1">
              <a:off x="4357686" y="1071546"/>
              <a:ext cx="1071570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>
              <a:stCxn id="8" idx="3"/>
            </p:cNvCxnSpPr>
            <p:nvPr/>
          </p:nvCxnSpPr>
          <p:spPr>
            <a:xfrm>
              <a:off x="4214810" y="4429132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17 Rectángulo"/>
          <p:cNvSpPr/>
          <p:nvPr/>
        </p:nvSpPr>
        <p:spPr>
          <a:xfrm>
            <a:off x="3500430" y="1000108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18 Rectángulo"/>
          <p:cNvSpPr/>
          <p:nvPr/>
        </p:nvSpPr>
        <p:spPr>
          <a:xfrm>
            <a:off x="3652830" y="1152508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19 Rectángulo"/>
          <p:cNvSpPr/>
          <p:nvPr/>
        </p:nvSpPr>
        <p:spPr>
          <a:xfrm>
            <a:off x="3805230" y="1304908"/>
            <a:ext cx="428628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21 CuadroTexto"/>
          <p:cNvSpPr txBox="1"/>
          <p:nvPr/>
        </p:nvSpPr>
        <p:spPr>
          <a:xfrm>
            <a:off x="2214546" y="1714488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Cuando la aurora tiende su manto</a:t>
            </a:r>
            <a:endParaRPr lang="es-ES_tradnl" sz="2800" dirty="0"/>
          </a:p>
        </p:txBody>
      </p:sp>
      <p:pic>
        <p:nvPicPr>
          <p:cNvPr id="23" name="22 Imagen" descr="OBJETO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620"/>
            <a:ext cx="9144000" cy="66487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OBJETO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357158" y="428604"/>
            <a:ext cx="8215369" cy="62151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SMMASTER</cp:lastModifiedBy>
  <cp:revision>7</cp:revision>
  <dcterms:created xsi:type="dcterms:W3CDTF">2011-07-15T13:59:13Z</dcterms:created>
  <dcterms:modified xsi:type="dcterms:W3CDTF">2013-04-15T12:26:26Z</dcterms:modified>
</cp:coreProperties>
</file>